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63" r:id="rId6"/>
    <p:sldId id="261" r:id="rId7"/>
    <p:sldId id="264" r:id="rId8"/>
    <p:sldId id="272" r:id="rId9"/>
    <p:sldId id="273" r:id="rId10"/>
    <p:sldId id="265" r:id="rId11"/>
    <p:sldId id="274" r:id="rId12"/>
    <p:sldId id="266" r:id="rId13"/>
    <p:sldId id="267" r:id="rId14"/>
    <p:sldId id="275" r:id="rId15"/>
    <p:sldId id="268" r:id="rId16"/>
    <p:sldId id="276" r:id="rId17"/>
    <p:sldId id="277" r:id="rId18"/>
    <p:sldId id="269" r:id="rId19"/>
    <p:sldId id="270" r:id="rId20"/>
    <p:sldId id="271" r:id="rId21"/>
    <p:sldId id="26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52D0D-3F47-4857-B275-858FCB4E62B8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1D2E-E8AC-49FF-95A4-F72B5FBCC9F9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471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52D0D-3F47-4857-B275-858FCB4E62B8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1D2E-E8AC-49FF-95A4-F72B5FBCC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546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52D0D-3F47-4857-B275-858FCB4E62B8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1D2E-E8AC-49FF-95A4-F72B5FBCC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706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52D0D-3F47-4857-B275-858FCB4E62B8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1D2E-E8AC-49FF-95A4-F72B5FBCC9F9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8043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52D0D-3F47-4857-B275-858FCB4E62B8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1D2E-E8AC-49FF-95A4-F72B5FBCC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081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52D0D-3F47-4857-B275-858FCB4E62B8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1D2E-E8AC-49FF-95A4-F72B5FBCC9F9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5937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52D0D-3F47-4857-B275-858FCB4E62B8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1D2E-E8AC-49FF-95A4-F72B5FBCC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894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52D0D-3F47-4857-B275-858FCB4E62B8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1D2E-E8AC-49FF-95A4-F72B5FBCC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612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52D0D-3F47-4857-B275-858FCB4E62B8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1D2E-E8AC-49FF-95A4-F72B5FBCC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577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52D0D-3F47-4857-B275-858FCB4E62B8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1D2E-E8AC-49FF-95A4-F72B5FBCC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889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52D0D-3F47-4857-B275-858FCB4E62B8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1D2E-E8AC-49FF-95A4-F72B5FBCC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12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52D0D-3F47-4857-B275-858FCB4E62B8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1D2E-E8AC-49FF-95A4-F72B5FBCC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590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52D0D-3F47-4857-B275-858FCB4E62B8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1D2E-E8AC-49FF-95A4-F72B5FBCC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716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52D0D-3F47-4857-B275-858FCB4E62B8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1D2E-E8AC-49FF-95A4-F72B5FBCC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647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52D0D-3F47-4857-B275-858FCB4E62B8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1D2E-E8AC-49FF-95A4-F72B5FBCC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76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52D0D-3F47-4857-B275-858FCB4E62B8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1D2E-E8AC-49FF-95A4-F72B5FBCC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277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52D0D-3F47-4857-B275-858FCB4E62B8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1D2E-E8AC-49FF-95A4-F72B5FBCC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63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5E52D0D-3F47-4857-B275-858FCB4E62B8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6AA1D2E-E8AC-49FF-95A4-F72B5FBCC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6969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2673" y="2535207"/>
            <a:ext cx="8591005" cy="2207622"/>
          </a:xfrm>
        </p:spPr>
        <p:txBody>
          <a:bodyPr>
            <a:normAutofit fontScale="90000"/>
          </a:bodyPr>
          <a:lstStyle/>
          <a:p>
            <a:r>
              <a:rPr lang="bg-BG" sz="6000" dirty="0" smtClean="0"/>
              <a:t>„</a:t>
            </a:r>
            <a:r>
              <a:rPr lang="bg-BG" sz="4400" dirty="0" smtClean="0"/>
              <a:t>Десет причини да остана в моя роден град –Хасково</a:t>
            </a:r>
            <a:r>
              <a:rPr lang="bg-BG" sz="6000" dirty="0" smtClean="0"/>
              <a:t>“</a:t>
            </a:r>
            <a:endParaRPr lang="en-GB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5524" y="4480560"/>
            <a:ext cx="8829186" cy="1386689"/>
          </a:xfrm>
        </p:spPr>
        <p:txBody>
          <a:bodyPr>
            <a:normAutofit fontScale="25000" lnSpcReduction="20000"/>
          </a:bodyPr>
          <a:lstStyle/>
          <a:p>
            <a:endParaRPr lang="bg-BG" dirty="0"/>
          </a:p>
          <a:p>
            <a:endParaRPr lang="bg-BG" dirty="0" smtClean="0"/>
          </a:p>
          <a:p>
            <a:endParaRPr lang="bg-BG" dirty="0" smtClean="0"/>
          </a:p>
          <a:p>
            <a:endParaRPr lang="bg-BG" dirty="0"/>
          </a:p>
          <a:p>
            <a:r>
              <a:rPr lang="bg-BG" sz="7400" dirty="0" smtClean="0"/>
              <a:t>                        </a:t>
            </a:r>
            <a:r>
              <a:rPr lang="bg-BG" sz="9600" dirty="0" smtClean="0"/>
              <a:t>Четвърта възрастова група –септември 2021г.</a:t>
            </a:r>
            <a:endParaRPr lang="en-GB" sz="9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125" y="365759"/>
            <a:ext cx="1838938" cy="243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7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407" y="163527"/>
            <a:ext cx="8534400" cy="1507067"/>
          </a:xfrm>
        </p:spPr>
        <p:txBody>
          <a:bodyPr/>
          <a:lstStyle/>
          <a:p>
            <a:r>
              <a:rPr lang="bg-BG" dirty="0" smtClean="0"/>
              <a:t>Красиви сгради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32" y="1997166"/>
            <a:ext cx="3547655" cy="47302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633" y="1371601"/>
            <a:ext cx="3497580" cy="46634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159" y="344473"/>
            <a:ext cx="3415574" cy="455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5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217" y="1549400"/>
            <a:ext cx="4331971" cy="36363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331" y="509451"/>
            <a:ext cx="3252652" cy="43368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58" y="1862908"/>
            <a:ext cx="3298916" cy="439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037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90" y="293066"/>
            <a:ext cx="10772775" cy="1658198"/>
          </a:xfrm>
        </p:spPr>
        <p:txBody>
          <a:bodyPr/>
          <a:lstStyle/>
          <a:p>
            <a:r>
              <a:rPr lang="bg-BG" dirty="0" smtClean="0"/>
              <a:t>Паркове и градинки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296" y="880111"/>
            <a:ext cx="5355772" cy="4000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04" y="2579915"/>
            <a:ext cx="5103222" cy="382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594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55" y="966652"/>
            <a:ext cx="5353594" cy="53535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241" y="287383"/>
            <a:ext cx="5011729" cy="50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991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4" y="1031967"/>
            <a:ext cx="4223113" cy="56308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384" y="248194"/>
            <a:ext cx="4418216" cy="58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8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811" y="85728"/>
            <a:ext cx="8828315" cy="1325563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Националният събор на народното творчество „</a:t>
            </a:r>
            <a:r>
              <a:rPr lang="ru-RU" sz="2800" b="1" dirty="0"/>
              <a:t>Китна Тракия пее и танцува</a:t>
            </a:r>
            <a:r>
              <a:rPr lang="ru-RU" sz="2800" dirty="0"/>
              <a:t>“ е духовната емблема на Хасково.</a:t>
            </a:r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126" y="85728"/>
            <a:ext cx="2685217" cy="19651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38" y="1618549"/>
            <a:ext cx="3412127" cy="45495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792" y="1260248"/>
            <a:ext cx="3836296" cy="511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81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Няма налично описание на снимкат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52" y="2081242"/>
            <a:ext cx="4795248" cy="428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Може да бъде изображение с един или повече хора, изправени хора и текст, който гласи '6oroAиHи na3иTeл Ha TpaAиuий aHnT KиTHa TpaKиR REDMI REDMINOTE8T NOTE 8T AI QUAD CAMERA'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919" y="426915"/>
            <a:ext cx="5056504" cy="379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87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Може да бъде изображение с 3 души, изправени хора, дирндъл и на откри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369" y="314525"/>
            <a:ext cx="3606529" cy="482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Може да бъде изображение с 2 души, изправени хора, дирндъл и на откри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112" y="1018904"/>
            <a:ext cx="3959620" cy="529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2963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784" y="202715"/>
            <a:ext cx="8534400" cy="150706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Традиции и обичаи</a:t>
            </a:r>
            <a:endParaRPr lang="en-GB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022" y="373046"/>
            <a:ext cx="4796790" cy="5884062"/>
          </a:xfrm>
          <a:prstGeom prst="rect">
            <a:avLst/>
          </a:prstGeom>
        </p:spPr>
      </p:pic>
      <p:pic>
        <p:nvPicPr>
          <p:cNvPr id="4100" name="Picture 4" descr="https://scontent.xx.fbcdn.net/v/t1.15752-9/p206x206/243341941_2977728702482747_7742782257316219365_n.jpg?_nc_cat=111&amp;ccb=1-5&amp;_nc_sid=aee45a&amp;_nc_ohc=lCsXKBVDB0gAX9tXBWf&amp;_nc_ad=z-m&amp;_nc_cid=0&amp;_nc_ht=scontent.xx&amp;oh=722461921a22ffb0ecfe302e58d4155b&amp;oe=617814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97" y="1959428"/>
            <a:ext cx="5405866" cy="404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58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852" y="254966"/>
            <a:ext cx="6931434" cy="1377891"/>
          </a:xfrm>
        </p:spPr>
        <p:txBody>
          <a:bodyPr>
            <a:normAutofit fontScale="90000"/>
          </a:bodyPr>
          <a:lstStyle/>
          <a:p>
            <a:r>
              <a:rPr lang="bg-BG" sz="3200" dirty="0" smtClean="0"/>
              <a:t>Детските площадки - любимо място на всичи деца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069" y="1632857"/>
            <a:ext cx="4013018" cy="49235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405" y="1242073"/>
            <a:ext cx="4452321" cy="458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309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7143" y="0"/>
            <a:ext cx="5839097" cy="3945619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«С </a:t>
            </a:r>
            <a:r>
              <a:rPr lang="ru-RU" sz="3200" dirty="0"/>
              <a:t>достойнство и вяра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живеем в Хасково –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горди чеда на свещени земи.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И знаем очаква ни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бъдеще бляскаво.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Над нас Богородица бди</a:t>
            </a:r>
            <a:r>
              <a:rPr lang="ru-RU" sz="3200" dirty="0" smtClean="0"/>
              <a:t>!»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" y="1894750"/>
            <a:ext cx="5468984" cy="410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3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594" y="1123406"/>
            <a:ext cx="9888583" cy="1371600"/>
          </a:xfrm>
        </p:spPr>
        <p:txBody>
          <a:bodyPr>
            <a:normAutofit fontScale="90000"/>
          </a:bodyPr>
          <a:lstStyle/>
          <a:p>
            <a:r>
              <a:rPr lang="bg-BG" sz="2800" dirty="0" smtClean="0"/>
              <a:t>Хасково </a:t>
            </a:r>
            <a:r>
              <a:rPr lang="bg-BG" sz="2800" dirty="0"/>
              <a:t>е малък </a:t>
            </a:r>
            <a:r>
              <a:rPr lang="bg-BG" sz="2800" dirty="0" smtClean="0"/>
              <a:t>град, но </a:t>
            </a:r>
            <a:r>
              <a:rPr lang="bg-BG" sz="2800" dirty="0"/>
              <a:t>с богата история</a:t>
            </a:r>
            <a:r>
              <a:rPr lang="bg-BG" sz="2800" dirty="0" smtClean="0"/>
              <a:t>. Хората </a:t>
            </a:r>
            <a:r>
              <a:rPr lang="bg-BG" sz="2800" dirty="0"/>
              <a:t>са сърдечни мили и гостоприемни</a:t>
            </a:r>
            <a:r>
              <a:rPr lang="bg-BG" sz="2800" dirty="0" smtClean="0"/>
              <a:t>. Имаме </a:t>
            </a:r>
            <a:r>
              <a:rPr lang="bg-BG" sz="2800" dirty="0"/>
              <a:t>красива природа</a:t>
            </a:r>
            <a:r>
              <a:rPr lang="bg-BG" sz="2800" dirty="0" smtClean="0"/>
              <a:t>, богато </a:t>
            </a:r>
            <a:r>
              <a:rPr lang="bg-BG" sz="2800" dirty="0"/>
              <a:t>културно наследство и постижения в </a:t>
            </a:r>
            <a:r>
              <a:rPr lang="bg-BG" sz="2800" dirty="0" smtClean="0"/>
              <a:t>музиката, литературата </a:t>
            </a:r>
            <a:r>
              <a:rPr lang="bg-BG" sz="2800" dirty="0"/>
              <a:t>и </a:t>
            </a:r>
            <a:r>
              <a:rPr lang="bg-BG" sz="2800" dirty="0" smtClean="0"/>
              <a:t>спорта.</a:t>
            </a:r>
            <a:br>
              <a:rPr lang="bg-BG" sz="2800" dirty="0" smtClean="0"/>
            </a:br>
            <a:r>
              <a:rPr lang="bg-BG" sz="2800" dirty="0" smtClean="0"/>
              <a:t>Хасково е градът в който аз живея. Тук е моят дом, моето семейство, моите близки и приятели. Тук е моят живот. Тук искам да остана.</a:t>
            </a:r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365" y="3278778"/>
            <a:ext cx="4484914" cy="336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734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11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251" y="156754"/>
            <a:ext cx="3930700" cy="52643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193" y="1280160"/>
            <a:ext cx="3948248" cy="526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7600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83" y="261257"/>
            <a:ext cx="5226231" cy="1855561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Тук слънцето изгрява рано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и рано пролетта напира.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От траките при нас остана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Орфеевата златна лира.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714" y="731521"/>
            <a:ext cx="3240027" cy="40102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02" y="2612571"/>
            <a:ext cx="5603922" cy="368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433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383" y="500652"/>
            <a:ext cx="6503126" cy="1437549"/>
          </a:xfrm>
        </p:spPr>
        <p:txBody>
          <a:bodyPr>
            <a:noAutofit/>
          </a:bodyPr>
          <a:lstStyle/>
          <a:p>
            <a:r>
              <a:rPr lang="ru-RU" sz="2800" dirty="0"/>
              <a:t>И тя възпява този град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с хълмовете и реката,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и слънчевия водопад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разлял се щедро над житата.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069" y="2055766"/>
            <a:ext cx="3330621" cy="44408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250" y="396149"/>
            <a:ext cx="4167051" cy="555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5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И над площади и алеи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в една вселена от мечти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небето южно щом синее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за нас надежда ще трепти.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8" y="339636"/>
            <a:ext cx="4277435" cy="37882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116" y="356324"/>
            <a:ext cx="4228557" cy="563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4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300" y="166672"/>
            <a:ext cx="6051574" cy="1374745"/>
          </a:xfrm>
        </p:spPr>
        <p:txBody>
          <a:bodyPr>
            <a:normAutofit/>
          </a:bodyPr>
          <a:lstStyle/>
          <a:p>
            <a:r>
              <a:rPr lang="bg-BG" sz="3200" dirty="0" smtClean="0"/>
              <a:t>Скулптури и паметници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00" y="1966209"/>
            <a:ext cx="3073685" cy="44364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050" y="1240971"/>
            <a:ext cx="3320687" cy="44275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313" y="461496"/>
            <a:ext cx="3581944" cy="477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210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43" y="924198"/>
            <a:ext cx="3781697" cy="50422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211" y="1267098"/>
            <a:ext cx="5808617" cy="435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087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709" y="760911"/>
            <a:ext cx="6927668" cy="519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2430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268</TotalTime>
  <Words>109</Words>
  <Application>Microsoft Office PowerPoint</Application>
  <PresentationFormat>Widescreen</PresentationFormat>
  <Paragraphs>17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Wingdings 3</vt:lpstr>
      <vt:lpstr>Slice</vt:lpstr>
      <vt:lpstr>„Десет причини да остана в моя роден град –Хасково“</vt:lpstr>
      <vt:lpstr>«С достойнство и вяра живеем в Хасково – горди чеда на свещени земи. И знаем очаква ни бъдеще бляскаво. Над нас Богородица бди!»</vt:lpstr>
      <vt:lpstr>PowerPoint Presentation</vt:lpstr>
      <vt:lpstr>Тук слънцето изгрява рано и рано пролетта напира. От траките при нас остана Орфеевата златна лира.</vt:lpstr>
      <vt:lpstr>И тя възпява този град с хълмовете и реката, и слънчевия водопад разлял се щедро над житата. </vt:lpstr>
      <vt:lpstr>И над площади и алеи в една вселена от мечти небето южно щом синее за нас надежда ще трепти.</vt:lpstr>
      <vt:lpstr>Скулптури и паметници</vt:lpstr>
      <vt:lpstr>PowerPoint Presentation</vt:lpstr>
      <vt:lpstr>PowerPoint Presentation</vt:lpstr>
      <vt:lpstr>Красиви сгради</vt:lpstr>
      <vt:lpstr>PowerPoint Presentation</vt:lpstr>
      <vt:lpstr>Паркове и градинки</vt:lpstr>
      <vt:lpstr>PowerPoint Presentation</vt:lpstr>
      <vt:lpstr>PowerPoint Presentation</vt:lpstr>
      <vt:lpstr>Националният събор на народното творчество „Китна Тракия пее и танцува“ е духовната емблема на Хасково.</vt:lpstr>
      <vt:lpstr>PowerPoint Presentation</vt:lpstr>
      <vt:lpstr>PowerPoint Presentation</vt:lpstr>
      <vt:lpstr>Традиции и обичаи</vt:lpstr>
      <vt:lpstr>Детските площадки - любимо място на всичи деца</vt:lpstr>
      <vt:lpstr>Хасково е малък град, но с богата история. Хората са сърдечни мили и гостоприемни. Имаме красива природа, богато културно наследство и постижения в музиката, литературата и спорта. Хасково е градът в който аз живея. Тук е моят дом, моето семейство, моите близки и приятели. Тук е моят живот. Тук искам да остана.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Десет причини да остана в моя роден град -Хасково</dc:title>
  <dc:creator>Diana Raicheva</dc:creator>
  <cp:lastModifiedBy>Diana Raicheva</cp:lastModifiedBy>
  <cp:revision>45</cp:revision>
  <dcterms:created xsi:type="dcterms:W3CDTF">2021-09-20T10:28:00Z</dcterms:created>
  <dcterms:modified xsi:type="dcterms:W3CDTF">2021-09-27T18:17:41Z</dcterms:modified>
</cp:coreProperties>
</file>