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3" r:id="rId2"/>
    <p:sldId id="293" r:id="rId3"/>
    <p:sldId id="274" r:id="rId4"/>
    <p:sldId id="297" r:id="rId5"/>
    <p:sldId id="296" r:id="rId6"/>
    <p:sldId id="295" r:id="rId7"/>
    <p:sldId id="298" r:id="rId8"/>
    <p:sldId id="299" r:id="rId9"/>
    <p:sldId id="300" r:id="rId10"/>
  </p:sldIdLst>
  <p:sldSz cx="12192000" cy="6858000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77" autoAdjust="0"/>
  </p:normalViewPr>
  <p:slideViewPr>
    <p:cSldViewPr snapToGrid="0">
      <p:cViewPr>
        <p:scale>
          <a:sx n="69" d="100"/>
          <a:sy n="69" d="100"/>
        </p:scale>
        <p:origin x="-1242" y="-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0BB15E5-D755-41D9-BFA4-785ABC68E612}" type="datetimeFigureOut">
              <a:rPr lang="bg-BG"/>
              <a:pPr>
                <a:defRPr/>
              </a:pPr>
              <a:t>19.6.2021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D80F019-34F5-4331-B248-A3A2C242F44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2886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638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44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10245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bg-BG" smtClean="0">
              <a:sym typeface="Arial" charset="0"/>
            </a:endParaRPr>
          </a:p>
        </p:txBody>
      </p:sp>
      <p:sp>
        <p:nvSpPr>
          <p:cNvPr id="1639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639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0E7BF315-0F44-4B43-921C-1660902F1E0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823029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ен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;p19"/>
          <p:cNvSpPr>
            <a:spLocks noChangeArrowheads="1"/>
          </p:cNvSpPr>
          <p:nvPr/>
        </p:nvSpPr>
        <p:spPr bwMode="auto">
          <a:xfrm>
            <a:off x="0" y="-3175"/>
            <a:ext cx="12192000" cy="5203825"/>
          </a:xfrm>
          <a:custGeom>
            <a:avLst/>
            <a:gdLst>
              <a:gd name="T0" fmla="*/ 0 w 5760"/>
              <a:gd name="T1" fmla="*/ 0 h 3278"/>
              <a:gd name="T2" fmla="*/ 5760 w 5760"/>
              <a:gd name="T3" fmla="*/ 3278 h 3278"/>
            </a:gdLst>
            <a:ahLst/>
            <a:cxnLst/>
            <a:rect l="T0" t="T1" r="T2" b="T3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17" name="Google Shape;17;p19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lvl="0" algn="l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9;p1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Google Shape;20;p19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21;p19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FE50A-F9C3-47EA-896B-D8183BB1312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ка на секция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;p21"/>
          <p:cNvSpPr>
            <a:spLocks noChangeArrowheads="1"/>
          </p:cNvSpPr>
          <p:nvPr/>
        </p:nvSpPr>
        <p:spPr bwMode="auto">
          <a:xfrm>
            <a:off x="0" y="0"/>
            <a:ext cx="12192000" cy="5203825"/>
          </a:xfrm>
          <a:custGeom>
            <a:avLst/>
            <a:gdLst>
              <a:gd name="T0" fmla="*/ 0 w 5760"/>
              <a:gd name="T1" fmla="*/ 0 h 3278"/>
              <a:gd name="T2" fmla="*/ 5760 w 5760"/>
              <a:gd name="T3" fmla="*/ 3278 h 3278"/>
            </a:gdLst>
            <a:ahLst/>
            <a:cxnLst/>
            <a:rect l="T0" t="T1" r="T2" b="T3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33;p21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Google Shape;34;p21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35;p2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B5CF-C027-47F1-A823-92096BC154A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;p23"/>
          <p:cNvSpPr>
            <a:spLocks noChangeArrowheads="1"/>
          </p:cNvSpPr>
          <p:nvPr/>
        </p:nvSpPr>
        <p:spPr bwMode="auto">
          <a:xfrm>
            <a:off x="0" y="0"/>
            <a:ext cx="12192000" cy="2185988"/>
          </a:xfrm>
          <a:custGeom>
            <a:avLst/>
            <a:gdLst>
              <a:gd name="T0" fmla="*/ 0 w 5760"/>
              <a:gd name="T1" fmla="*/ 0 h 1377"/>
              <a:gd name="T2" fmla="*/ 5760 w 5760"/>
              <a:gd name="T3" fmla="*/ 1377 h 1377"/>
            </a:gdLst>
            <a:ahLst/>
            <a:cxnLst/>
            <a:rect l="T0" t="T1" r="T2" b="T3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b"/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b"/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8" name="Google Shape;51;p2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Google Shape;52;p2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" name="Google Shape;53;p23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4BA5C-9C1F-4263-9C1C-A3BA89F7C69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азен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Google Shape;13;p18"/>
          <p:cNvSpPr txBox="1">
            <a:spLocks noGrp="1"/>
          </p:cNvSpPr>
          <p:nvPr>
            <p:ph type="dt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Google Shape;14;p18"/>
          <p:cNvSpPr txBox="1">
            <a:spLocks noGrp="1"/>
          </p:cNvSpPr>
          <p:nvPr>
            <p:ph type="sldNum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E4F7E-884E-4DF0-A1BD-F959A6EC925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ъдържание с надпис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26"/>
          <p:cNvSpPr>
            <a:spLocks noChangeArrowheads="1"/>
          </p:cNvSpPr>
          <p:nvPr/>
        </p:nvSpPr>
        <p:spPr bwMode="auto">
          <a:xfrm>
            <a:off x="1073150" y="446088"/>
            <a:ext cx="3548063" cy="1814512"/>
          </a:xfrm>
          <a:custGeom>
            <a:avLst/>
            <a:gdLst>
              <a:gd name="T0" fmla="*/ 0 w 3384"/>
              <a:gd name="T1" fmla="*/ 0 h 2308"/>
              <a:gd name="T2" fmla="*/ 3384 w 3384"/>
              <a:gd name="T3" fmla="*/ 2308 h 2308"/>
            </a:gdLst>
            <a:ahLst/>
            <a:cxnLst/>
            <a:rect l="T0" t="T1" r="T2" b="T3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" name="Google Shape;69;p26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70;p26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Google Shape;71;p2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209F6-1F2A-4526-B12A-B91C50A569F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ина с надпис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t"/>
          <a:lstStyle>
            <a:lvl1pPr marR="0" lvl="0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lvl="0"/>
            <a:endParaRPr noProof="0">
              <a:sym typeface="Century Gothic"/>
            </a:endParaRPr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76;p27"/>
          <p:cNvSpPr txBox="1">
            <a:spLocks noGrp="1"/>
          </p:cNvSpPr>
          <p:nvPr>
            <p:ph type="dt" idx="10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Google Shape;77;p27"/>
          <p:cNvSpPr txBox="1">
            <a:spLocks noGrp="1"/>
          </p:cNvSpPr>
          <p:nvPr>
            <p:ph type="ftr" idx="11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78;p27"/>
          <p:cNvSpPr txBox="1">
            <a:spLocks noGrp="1"/>
          </p:cNvSpPr>
          <p:nvPr>
            <p:ph type="sldNum" idx="12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1F51-D358-4A0D-8E51-F4442C583DA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ие и вертикален текст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2;p31"/>
          <p:cNvSpPr>
            <a:spLocks noChangeArrowheads="1"/>
          </p:cNvSpPr>
          <p:nvPr/>
        </p:nvSpPr>
        <p:spPr bwMode="auto">
          <a:xfrm>
            <a:off x="0" y="0"/>
            <a:ext cx="12192000" cy="2185988"/>
          </a:xfrm>
          <a:custGeom>
            <a:avLst/>
            <a:gdLst>
              <a:gd name="T0" fmla="*/ 0 w 5760"/>
              <a:gd name="T1" fmla="*/ 0 h 1377"/>
              <a:gd name="T2" fmla="*/ 5760 w 5760"/>
              <a:gd name="T3" fmla="*/ 1377 h 1377"/>
            </a:gdLst>
            <a:ahLst/>
            <a:cxnLst/>
            <a:rect l="T0" t="T1" r="T2" b="T3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5" name="Google Shape;105;p31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Google Shape;106;p31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107;p3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A86DD-8214-423D-A0C2-8BF4B07CA53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но заглавие и текст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9;p32"/>
          <p:cNvSpPr>
            <a:spLocks noChangeArrowheads="1"/>
          </p:cNvSpPr>
          <p:nvPr/>
        </p:nvSpPr>
        <p:spPr bwMode="auto">
          <a:xfrm>
            <a:off x="7669213" y="446088"/>
            <a:ext cx="4522787" cy="5414962"/>
          </a:xfrm>
          <a:custGeom>
            <a:avLst/>
            <a:gdLst>
              <a:gd name="T0" fmla="*/ 0 w 2879"/>
              <a:gd name="T1" fmla="*/ 0 h 4320"/>
              <a:gd name="T2" fmla="*/ 2879 w 2879"/>
              <a:gd name="T3" fmla="*/ 4320 h 4320"/>
            </a:gdLst>
            <a:ahLst/>
            <a:cxnLst/>
            <a:rect l="T0" t="T1" r="T2" b="T3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110" name="Google Shape;110;p32"/>
          <p:cNvSpPr txBox="1">
            <a:spLocks noGrp="1"/>
          </p:cNvSpPr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="t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5" name="Google Shape;112;p3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Google Shape;113;p32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Google Shape;114;p3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F450A-ED83-41E6-A90F-20A7901D02A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8" name="Google Shape;12;p18"/>
          <p:cNvSpPr txBox="1">
            <a:spLocks noGrp="1"/>
          </p:cNvSpPr>
          <p:nvPr>
            <p:ph type="ftr" idx="11"/>
          </p:nvPr>
        </p:nvSpPr>
        <p:spPr bwMode="auto">
          <a:xfrm>
            <a:off x="450850" y="6042025"/>
            <a:ext cx="8645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Google Shape;13;p18"/>
          <p:cNvSpPr txBox="1">
            <a:spLocks noGrp="1"/>
          </p:cNvSpPr>
          <p:nvPr>
            <p:ph type="dt" idx="10"/>
          </p:nvPr>
        </p:nvSpPr>
        <p:spPr bwMode="auto">
          <a:xfrm>
            <a:off x="9334500" y="6042025"/>
            <a:ext cx="13446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Google Shape;14;p18"/>
          <p:cNvSpPr txBox="1">
            <a:spLocks noGrp="1"/>
          </p:cNvSpPr>
          <p:nvPr>
            <p:ph type="sldNum" idx="12"/>
          </p:nvPr>
        </p:nvSpPr>
        <p:spPr bwMode="auto">
          <a:xfrm>
            <a:off x="10679113" y="5916613"/>
            <a:ext cx="10620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10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2000">
                <a:solidFill>
                  <a:schemeClr val="accent1"/>
                </a:solidFill>
                <a:latin typeface="Century Gothic" pitchFamily="34" charset="0"/>
                <a:sym typeface="Century Gothic" pitchFamily="34" charset="0"/>
              </a:defRPr>
            </a:lvl1pPr>
          </a:lstStyle>
          <a:p>
            <a:pPr>
              <a:defRPr/>
            </a:pPr>
            <a:fld id="{7CF502B6-CC91-4BAF-B5B8-6ECA0540484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56" r:id="rId4"/>
    <p:sldLayoutId id="2147483660" r:id="rId5"/>
    <p:sldLayoutId id="2147483661" r:id="rId6"/>
    <p:sldLayoutId id="2147483662" r:id="rId7"/>
    <p:sldLayoutId id="2147483663" r:id="rId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09625" y="1449388"/>
            <a:ext cx="10572750" cy="2970212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  <a:buFont typeface="Century Gothic" pitchFamily="34" charset="0"/>
              <a:buNone/>
            </a:pPr>
            <a:r>
              <a:rPr lang="bg-BG" smtClean="0">
                <a:latin typeface="Century Gothic" pitchFamily="34" charset="0"/>
                <a:cs typeface="Arial" charset="0"/>
                <a:sym typeface="Century Gothic" pitchFamily="34" charset="0"/>
              </a:rPr>
              <a:t>          „ДЕНЯТ НА БОТЕВ“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09625" y="5281613"/>
            <a:ext cx="10572750" cy="434975"/>
          </a:xfrm>
        </p:spPr>
        <p:txBody>
          <a:bodyPr/>
          <a:lstStyle/>
          <a:p>
            <a:pPr>
              <a:defRPr/>
            </a:pPr>
            <a:r>
              <a:rPr lang="bg-BG" smtClean="0"/>
              <a:t>                                             </a:t>
            </a:r>
            <a:endParaRPr lang="bg-BG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hristo_botev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663" y="539750"/>
            <a:ext cx="88392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09625" y="1449388"/>
            <a:ext cx="10572750" cy="2970212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Font typeface="Century Gothic" pitchFamily="34" charset="0"/>
              <a:buNone/>
            </a:pPr>
            <a:r>
              <a:rPr lang="bg-BG" dirty="0" smtClean="0">
                <a:latin typeface="Century Gothic" pitchFamily="34" charset="0"/>
                <a:cs typeface="Arial" charset="0"/>
                <a:sym typeface="Century Gothic" pitchFamily="34" charset="0"/>
              </a:rPr>
              <a:t>  </a:t>
            </a:r>
            <a:r>
              <a:rPr lang="bg-BG" dirty="0" smtClean="0">
                <a:latin typeface="Century Gothic" pitchFamily="34" charset="0"/>
                <a:cs typeface="Arial" charset="0"/>
                <a:sym typeface="Century Gothic" pitchFamily="34" charset="0"/>
              </a:rPr>
              <a:t>„</a:t>
            </a:r>
            <a:r>
              <a:rPr lang="bg-BG" dirty="0">
                <a:latin typeface="Century Gothic" pitchFamily="34" charset="0"/>
                <a:cs typeface="Arial" charset="0"/>
                <a:sym typeface="Century Gothic" pitchFamily="34" charset="0"/>
              </a:rPr>
              <a:t>Т</a:t>
            </a:r>
            <a:r>
              <a:rPr lang="bg-BG" dirty="0" smtClean="0">
                <a:latin typeface="Century Gothic" pitchFamily="34" charset="0"/>
                <a:cs typeface="Arial" charset="0"/>
                <a:sym typeface="Century Gothic" pitchFamily="34" charset="0"/>
              </a:rPr>
              <a:t>оз</a:t>
            </a:r>
            <a:r>
              <a:rPr lang="bg-BG" dirty="0" smtClean="0">
                <a:latin typeface="Century Gothic" pitchFamily="34" charset="0"/>
                <a:cs typeface="Arial" charset="0"/>
                <a:sym typeface="Century Gothic" pitchFamily="34" charset="0"/>
              </a:rPr>
              <a:t>, който падне в бой за    свобода, той не умира!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 flipV="1">
            <a:off x="-2438400" y="2992438"/>
            <a:ext cx="82550" cy="8255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bg-BG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09625" y="6013450"/>
            <a:ext cx="10572750" cy="539750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spcAft>
                <a:spcPct val="0"/>
              </a:spcAft>
            </a:pPr>
            <a:r>
              <a:rPr lang="bg-BG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                                                                                      </a:t>
            </a:r>
            <a:r>
              <a:rPr lang="ru-RU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Деяна Банева – 6г. – Трета „А“група</a:t>
            </a:r>
            <a:endParaRPr lang="bg-BG" smtClean="0">
              <a:solidFill>
                <a:srgbClr val="FFFFFF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15363" name="Picture 2" descr="C:\Users\HP\Desktop\Ботев\20210601_073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6618" y="263093"/>
            <a:ext cx="7924223" cy="5611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743200" y="1449388"/>
            <a:ext cx="7440613" cy="2970212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09625" y="5780088"/>
            <a:ext cx="10572750" cy="434975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spcAft>
                <a:spcPct val="0"/>
              </a:spcAft>
            </a:pPr>
            <a:r>
              <a:rPr lang="bg-BG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                                                                                </a:t>
            </a:r>
            <a:r>
              <a:rPr lang="ru-RU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Мейра Миткова – 6г. Трета „А“група</a:t>
            </a:r>
          </a:p>
          <a:p>
            <a:pPr>
              <a:spcBef>
                <a:spcPts val="363"/>
              </a:spcBef>
              <a:spcAft>
                <a:spcPct val="0"/>
              </a:spcAft>
            </a:pPr>
            <a:endParaRPr lang="bg-BG" smtClean="0">
              <a:solidFill>
                <a:srgbClr val="FFFFFF"/>
              </a:solidFill>
              <a:latin typeface="Century Gothic" pitchFamily="34" charset="0"/>
              <a:cs typeface="Arial" charset="0"/>
              <a:sym typeface="Century Gothic" pitchFamily="34" charset="0"/>
            </a:endParaRPr>
          </a:p>
        </p:txBody>
      </p:sp>
      <p:pic>
        <p:nvPicPr>
          <p:cNvPr id="16387" name="Picture 2" descr="C:\Users\HP\Desktop\Ботев\20210601_0737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9675" y="331788"/>
            <a:ext cx="7704138" cy="528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09625" y="6096000"/>
            <a:ext cx="10572750" cy="554038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spcAft>
                <a:spcPct val="0"/>
              </a:spcAft>
            </a:pPr>
            <a:r>
              <a:rPr lang="bg-BG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                                                                             </a:t>
            </a:r>
            <a:r>
              <a:rPr lang="ru-RU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Мая Иглева – 6г. Трета „А“група</a:t>
            </a:r>
          </a:p>
        </p:txBody>
      </p:sp>
      <p:pic>
        <p:nvPicPr>
          <p:cNvPr id="17411" name="Picture 2" descr="C:\Users\HP\Desktop\Ботев\20210601_073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891" y="373784"/>
            <a:ext cx="7093816" cy="504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3783013" y="1449388"/>
            <a:ext cx="5029200" cy="2970212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09625" y="6111875"/>
            <a:ext cx="10572750" cy="746125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spcAft>
                <a:spcPct val="0"/>
              </a:spcAft>
            </a:pPr>
            <a:r>
              <a:rPr lang="bg-BG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                                                                              </a:t>
            </a:r>
            <a:r>
              <a:rPr lang="ru-RU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Селен Лятиф – 6г. Трета „А“ група</a:t>
            </a:r>
          </a:p>
          <a:p>
            <a:pPr>
              <a:spcBef>
                <a:spcPts val="363"/>
              </a:spcBef>
              <a:spcAft>
                <a:spcPct val="0"/>
              </a:spcAft>
            </a:pPr>
            <a:r>
              <a:rPr lang="bg-BG" smtClean="0">
                <a:solidFill>
                  <a:srgbClr val="FFFFFF"/>
                </a:solidFill>
                <a:latin typeface="Century Gothic" pitchFamily="34" charset="0"/>
                <a:cs typeface="Arial" charset="0"/>
                <a:sym typeface="Century Gothic" pitchFamily="34" charset="0"/>
              </a:rPr>
              <a:t>          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25" y="247650"/>
            <a:ext cx="6127750" cy="586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784475" y="1449388"/>
            <a:ext cx="6262688" cy="2970212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813050" y="5267325"/>
            <a:ext cx="5776913" cy="434975"/>
          </a:xfrm>
        </p:spPr>
        <p:txBody>
          <a:bodyPr/>
          <a:lstStyle/>
          <a:p>
            <a:pPr>
              <a:defRPr/>
            </a:pPr>
            <a:endParaRPr lang="bg-BG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011238"/>
            <a:ext cx="822960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895600" y="1449388"/>
            <a:ext cx="6359525" cy="2970212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743200" y="5281613"/>
            <a:ext cx="6705600" cy="434975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450" y="887413"/>
            <a:ext cx="8963025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Котировки">
  <a:themeElements>
    <a:clrScheme name="Зелено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62</Words>
  <Application>Microsoft Office PowerPoint</Application>
  <PresentationFormat>По избор</PresentationFormat>
  <Paragraphs>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0" baseType="lpstr">
      <vt:lpstr>Котировки</vt:lpstr>
      <vt:lpstr>          „ДЕНЯТ НА БОТЕВ“</vt:lpstr>
      <vt:lpstr>Презентация на PowerPoint</vt:lpstr>
      <vt:lpstr>  „Тоз, който падне в бой за    свобода, той не умира!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DELL</dc:creator>
  <cp:lastModifiedBy>Иглика</cp:lastModifiedBy>
  <cp:revision>19</cp:revision>
  <dcterms:modified xsi:type="dcterms:W3CDTF">2021-06-19T09:59:52Z</dcterms:modified>
</cp:coreProperties>
</file>