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</p:sldMasterIdLst>
  <p:sldIdLst>
    <p:sldId id="256" r:id="rId2"/>
    <p:sldId id="257" r:id="rId3"/>
    <p:sldId id="258" r:id="rId4"/>
    <p:sldId id="274" r:id="rId5"/>
    <p:sldId id="270" r:id="rId6"/>
    <p:sldId id="271" r:id="rId7"/>
    <p:sldId id="272" r:id="rId8"/>
    <p:sldId id="273" r:id="rId9"/>
    <p:sldId id="259" r:id="rId10"/>
    <p:sldId id="268" r:id="rId11"/>
    <p:sldId id="261" r:id="rId12"/>
    <p:sldId id="263" r:id="rId13"/>
    <p:sldId id="264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880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0672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7350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4188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256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085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4061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0749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5928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9585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8141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5676F8-E021-4852-B258-98B096C1AAB4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F7EE81-D63C-4880-8A9A-FE7B4F25CA7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17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DD804E4-96F9-475F-9832-F3EFBE0C9AE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6567" y="706999"/>
            <a:ext cx="11745433" cy="4878013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rgbClr val="0070C0"/>
                </a:solidFill>
              </a:rPr>
              <a:t>„10 ПРИЧИНИ, ДА ОСТАНА В МОЯ РОДЕН </a:t>
            </a:r>
            <a:r>
              <a:rPr lang="bg-BG" sz="3200" dirty="0" smtClean="0">
                <a:solidFill>
                  <a:srgbClr val="0070C0"/>
                </a:solidFill>
              </a:rPr>
              <a:t>ГРАД ХАСКОВО“</a:t>
            </a:r>
            <a:br>
              <a:rPr lang="bg-BG" sz="3200" dirty="0" smtClean="0">
                <a:solidFill>
                  <a:srgbClr val="0070C0"/>
                </a:solidFill>
              </a:rPr>
            </a:br>
            <a:r>
              <a:rPr lang="bg-BG" sz="3200" dirty="0" smtClean="0">
                <a:solidFill>
                  <a:srgbClr val="0070C0"/>
                </a:solidFill>
              </a:rPr>
              <a:t>ДЕТСКА ЯСЛА</a:t>
            </a:r>
            <a:br>
              <a:rPr lang="bg-BG" sz="3200" dirty="0" smtClean="0">
                <a:solidFill>
                  <a:srgbClr val="0070C0"/>
                </a:solidFill>
              </a:rPr>
            </a:br>
            <a:r>
              <a:rPr lang="bg-BG" sz="3200" dirty="0" smtClean="0">
                <a:solidFill>
                  <a:srgbClr val="0070C0"/>
                </a:solidFill>
              </a:rPr>
              <a:t>СЕПТЕМВРИ 2021 ГОДИНА</a:t>
            </a:r>
            <a:endParaRPr lang="bg-BG" sz="3200" dirty="0">
              <a:solidFill>
                <a:srgbClr val="0070C0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A932858B-7910-4FA5-967A-7A57E6AD5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00" y="868363"/>
            <a:ext cx="9525000" cy="323850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BEA3BD53-19E0-403C-A6C6-D1FB52354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8500" y="224907"/>
            <a:ext cx="1286911" cy="1286911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B7C783AB-DA23-4513-B8BD-15476EE61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9153" y="5488779"/>
            <a:ext cx="942456" cy="867030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653AA528-4CDD-443E-8A2E-9A1D61331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9" y="90191"/>
            <a:ext cx="1240322" cy="12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863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FB03B3D6-7CA1-48A2-AF4F-182B696C5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166" y="489080"/>
            <a:ext cx="4706892" cy="466726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B8763D2B-EA9A-4CB4-BA04-E53D2C991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3942" y="437321"/>
            <a:ext cx="4706892" cy="47707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03F11EE5-1AC1-44E2-8356-9B87328EC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166" y="5208105"/>
            <a:ext cx="1251704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03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352B9A4A-159A-4EED-B2FE-3D9F6A7E8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040" y="1351721"/>
            <a:ext cx="5295259" cy="439972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628A93E0-42E3-44E1-824D-44364DF8D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672548"/>
            <a:ext cx="5295259" cy="55129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F28DA212-B05F-47BD-A9EA-18B9E97C1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201" y="115957"/>
            <a:ext cx="1293537" cy="11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77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0C1FF9C1-823D-4AD7-8056-9571E21A8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54" y="251790"/>
            <a:ext cx="4842469" cy="4989173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0D442E51-6B17-4A83-BA0D-D0DE7939C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9096" y="1239213"/>
            <a:ext cx="5035550" cy="4989173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9548A04E-837A-4F15-8AAF-BBF0043A6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595" y="251790"/>
            <a:ext cx="1199729" cy="11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721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9C350D6D-5D54-4B6E-B8C3-24381CA2C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34" y="187250"/>
            <a:ext cx="5197287" cy="4029916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02F3EDAA-3A42-479B-AA53-C494CBFB5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895" y="1470991"/>
            <a:ext cx="5197287" cy="4664765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103DA1DF-7738-42D9-9941-8EFA1F3E2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845" y="4254700"/>
            <a:ext cx="2143125" cy="18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22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846A95EA-9FF5-4CE8-B3A3-E80BEB0BE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127" y="149289"/>
            <a:ext cx="6703017" cy="5980924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5644962E-BF93-464F-A4FD-E57D70669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29" y="1814098"/>
            <a:ext cx="2143125" cy="2143125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90D345B1-DD2E-4F54-9DFC-01CD12F8C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9446" y="20681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2862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41D499F6-7319-4F57-909E-ED68BE961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7095" y="911087"/>
            <a:ext cx="7335078" cy="447977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A7209819-F4F0-4BE8-AF26-6540FEC54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6193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204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2E08F65-F11E-46F9-B65F-656504C0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10" y="886409"/>
            <a:ext cx="8584164" cy="886408"/>
          </a:xfrm>
        </p:spPr>
        <p:txBody>
          <a:bodyPr>
            <a:normAutofit fontScale="90000"/>
          </a:bodyPr>
          <a:lstStyle/>
          <a:p>
            <a:r>
              <a:rPr lang="bg-BG" sz="2400" dirty="0"/>
              <a:t>Децата от </a:t>
            </a:r>
            <a:r>
              <a:rPr lang="bg-BG" sz="2400" dirty="0" err="1"/>
              <a:t>яслена</a:t>
            </a:r>
            <a:r>
              <a:rPr lang="bg-BG" sz="2400" dirty="0"/>
              <a:t> група, показаха обичта си към своя роден град ХАСКОВО. Съвместно с родителите, изработихме табло със снимки на дечицата до забележителни места от нашия град!</a:t>
            </a:r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xmlns="" id="{9DDFD519-E742-43A3-AB97-90AE289F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6710" y="1772817"/>
            <a:ext cx="8728514" cy="4538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433CCFE6-5705-4646-AD24-1588867E8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112" y="340951"/>
            <a:ext cx="1881598" cy="16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12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4E54D2EE-3083-4451-8A41-461F55A9E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914" y="590550"/>
            <a:ext cx="9423919" cy="57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133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CB095816-041C-486B-ADD9-DECE2C07E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6386" y="236482"/>
            <a:ext cx="4719227" cy="57343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A3240870-1C22-4234-AC14-17A6C1DEC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732" y="20321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3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DB920AF3-E7CA-42B9-9121-D9D2946E8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4296" y="410817"/>
            <a:ext cx="4393409" cy="55659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979D48C3-0B30-46FD-99E0-937252194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04" y="410818"/>
            <a:ext cx="4704521" cy="55659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1814783D-FACA-45D5-8B2F-6A9C7B8F1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4646" y="410817"/>
            <a:ext cx="1094279" cy="9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73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3B00B8B2-FD78-4D0B-BCEA-AE94FAD22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552" y="503581"/>
            <a:ext cx="4068680" cy="544001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E3C27E92-9E71-41DD-97CC-BC24941AD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1" y="503580"/>
            <a:ext cx="4567707" cy="544001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7112ABBA-DFCE-4FAF-B7F8-CAB5255BA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322" y="331303"/>
            <a:ext cx="899443" cy="7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07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2E85C3AD-0310-4A6C-8EDC-29F71A53A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644" y="383410"/>
            <a:ext cx="4258503" cy="56964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DA024A71-7B24-4BB8-BD84-ADE74AAA1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3722" y="1086678"/>
            <a:ext cx="4969565" cy="39226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8781636F-C1E3-4AA4-95C8-E7727AB36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5894" y="86140"/>
            <a:ext cx="1031482" cy="8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43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188F1D7F-FAEC-4BBE-BE2C-3CAD4CA78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514" y="397564"/>
            <a:ext cx="4385849" cy="469127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D3986BA3-86A7-48C2-AAB6-4C47E191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2836" y="397564"/>
            <a:ext cx="4483790" cy="469127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1466057A-8ADB-42A0-A55D-61159A1EF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53" y="4982817"/>
            <a:ext cx="1113184" cy="1113184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23883D93-207D-4A27-90BC-50153724A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884" y="5088835"/>
            <a:ext cx="1150971" cy="1113184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4493DA9C-3A06-42F5-91A0-687BDEAA4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830" y="5141597"/>
            <a:ext cx="1276954" cy="1131688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42546644-821D-4A50-8A7B-B820C3389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248118"/>
            <a:ext cx="1172958" cy="1007166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xmlns="" id="{2539112F-850C-477E-B7D4-B65ACBA9E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8861" y="5199354"/>
            <a:ext cx="1172959" cy="1016173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xmlns="" id="{08879030-6EFE-4F35-9F1B-37F31B57F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6035" y="5287617"/>
            <a:ext cx="1172958" cy="10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67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D285D767-F510-4FD1-849E-8464946A7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709612"/>
            <a:ext cx="10287000" cy="5438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28072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Ретроспекция">
  <a:themeElements>
    <a:clrScheme name="Ретроспекция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ц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ция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</TotalTime>
  <Words>43</Words>
  <Application>Microsoft Office PowerPoint</Application>
  <PresentationFormat>По избор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Ретроспекция</vt:lpstr>
      <vt:lpstr>„10 ПРИЧИНИ, ДА ОСТАНА В МОЯ РОДЕН ГРАД ХАСКОВО“ ДЕТСКА ЯСЛА СЕПТЕМВРИ 2021 ГОДИНА</vt:lpstr>
      <vt:lpstr>Децата от яслена група, показаха обичта си към своя роден град ХАСКОВО. Съвместно с родителите, изработихме табло със снимки на дечицата до забележителни места от нашия град!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„10 ПРИЧИНИ, ДА ОСТАНА В МОЯ     РОДЕН ГРАД“</dc:title>
  <dc:creator>krasimira.jekova1@outlook.com</dc:creator>
  <cp:lastModifiedBy>User</cp:lastModifiedBy>
  <cp:revision>9</cp:revision>
  <dcterms:created xsi:type="dcterms:W3CDTF">2021-09-26T08:57:54Z</dcterms:created>
  <dcterms:modified xsi:type="dcterms:W3CDTF">2021-10-05T09:01:59Z</dcterms:modified>
</cp:coreProperties>
</file>