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6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85EC-A408-48FA-9FC3-AAC5BCAF2451}" type="datetimeFigureOut">
              <a:rPr lang="bg-BG" smtClean="0"/>
              <a:t>8.10.2021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C19-6A2B-4762-A759-97EE41511B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003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85EC-A408-48FA-9FC3-AAC5BCAF2451}" type="datetimeFigureOut">
              <a:rPr lang="bg-BG" smtClean="0"/>
              <a:t>8.10.2021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C19-6A2B-4762-A759-97EE41511B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646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85EC-A408-48FA-9FC3-AAC5BCAF2451}" type="datetimeFigureOut">
              <a:rPr lang="bg-BG" smtClean="0"/>
              <a:t>8.10.2021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C19-6A2B-4762-A759-97EE41511B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602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85EC-A408-48FA-9FC3-AAC5BCAF2451}" type="datetimeFigureOut">
              <a:rPr lang="bg-BG" smtClean="0"/>
              <a:t>8.10.2021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C19-6A2B-4762-A759-97EE41511B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660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85EC-A408-48FA-9FC3-AAC5BCAF2451}" type="datetimeFigureOut">
              <a:rPr lang="bg-BG" smtClean="0"/>
              <a:t>8.10.2021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C19-6A2B-4762-A759-97EE41511B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847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85EC-A408-48FA-9FC3-AAC5BCAF2451}" type="datetimeFigureOut">
              <a:rPr lang="bg-BG" smtClean="0"/>
              <a:t>8.10.2021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C19-6A2B-4762-A759-97EE41511B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422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85EC-A408-48FA-9FC3-AAC5BCAF2451}" type="datetimeFigureOut">
              <a:rPr lang="bg-BG" smtClean="0"/>
              <a:t>8.10.2021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C19-6A2B-4762-A759-97EE41511B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278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85EC-A408-48FA-9FC3-AAC5BCAF2451}" type="datetimeFigureOut">
              <a:rPr lang="bg-BG" smtClean="0"/>
              <a:t>8.10.2021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C19-6A2B-4762-A759-97EE41511B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884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85EC-A408-48FA-9FC3-AAC5BCAF2451}" type="datetimeFigureOut">
              <a:rPr lang="bg-BG" smtClean="0"/>
              <a:t>8.10.2021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C19-6A2B-4762-A759-97EE41511B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151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85EC-A408-48FA-9FC3-AAC5BCAF2451}" type="datetimeFigureOut">
              <a:rPr lang="bg-BG" smtClean="0"/>
              <a:t>8.10.2021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C19-6A2B-4762-A759-97EE41511B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09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85EC-A408-48FA-9FC3-AAC5BCAF2451}" type="datetimeFigureOut">
              <a:rPr lang="bg-BG" smtClean="0"/>
              <a:t>8.10.2021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C19-6A2B-4762-A759-97EE41511B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963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585EC-A408-48FA-9FC3-AAC5BCAF2451}" type="datetimeFigureOut">
              <a:rPr lang="bg-BG" smtClean="0"/>
              <a:t>8.10.2021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BC19-6A2B-4762-A759-97EE41511B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96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0" y="0"/>
            <a:ext cx="6733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Етикет и естетика на масата при хранене</a:t>
            </a:r>
            <a:endParaRPr lang="bg-BG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7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7" y="0"/>
            <a:ext cx="7820526" cy="6858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3"/>
          <a:stretch/>
        </p:blipFill>
        <p:spPr>
          <a:xfrm>
            <a:off x="2708168" y="96288"/>
            <a:ext cx="6775663" cy="6761712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9"/>
          <a:stretch/>
        </p:blipFill>
        <p:spPr>
          <a:xfrm>
            <a:off x="2497518" y="9800"/>
            <a:ext cx="8604591" cy="6848200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1"/>
          <a:stretch/>
        </p:blipFill>
        <p:spPr>
          <a:xfrm>
            <a:off x="2708168" y="-12612"/>
            <a:ext cx="8283105" cy="6773629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87" y="-17015"/>
            <a:ext cx="7772144" cy="67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39" b="86478" l="15661" r="7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7" t="13872" r="12571" b="5454"/>
          <a:stretch/>
        </p:blipFill>
        <p:spPr>
          <a:xfrm>
            <a:off x="7915565" y="972280"/>
            <a:ext cx="4073236" cy="5532583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655916" y="131771"/>
            <a:ext cx="854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bg-BG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Алекс и Мими на ресторант</a:t>
            </a:r>
            <a:endParaRPr lang="bg-BG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9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64" y="4100945"/>
            <a:ext cx="6011091" cy="267681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52"/>
            <a:ext cx="4774816" cy="3581112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7"/>
          <a:stretch/>
        </p:blipFill>
        <p:spPr>
          <a:xfrm>
            <a:off x="6875196" y="67252"/>
            <a:ext cx="4905603" cy="387667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5" y="3750396"/>
            <a:ext cx="4309918" cy="30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0"/>
          <a:stretch/>
        </p:blipFill>
        <p:spPr>
          <a:xfrm>
            <a:off x="1696173" y="0"/>
            <a:ext cx="8522563" cy="6858000"/>
          </a:xfrm>
          <a:prstGeom prst="rect">
            <a:avLst/>
          </a:prstGeom>
        </p:spPr>
      </p:pic>
      <p:sp>
        <p:nvSpPr>
          <p:cNvPr id="3" name="Трапец 2"/>
          <p:cNvSpPr/>
          <p:nvPr/>
        </p:nvSpPr>
        <p:spPr>
          <a:xfrm>
            <a:off x="3205018" y="849745"/>
            <a:ext cx="5357091" cy="2370698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n w="57150">
                <a:solidFill>
                  <a:srgbClr val="002060"/>
                </a:solidFill>
                <a:prstDash val="dash"/>
              </a:ln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3" t="9207" r="8195" b="7615"/>
          <a:stretch/>
        </p:blipFill>
        <p:spPr>
          <a:xfrm>
            <a:off x="5126182" y="1634836"/>
            <a:ext cx="1527301" cy="1496291"/>
          </a:xfrm>
          <a:prstGeom prst="rect">
            <a:avLst/>
          </a:prstGeom>
        </p:spPr>
      </p:pic>
      <p:sp>
        <p:nvSpPr>
          <p:cNvPr id="5" name="Блоксхема: ръчно въвеждане 4"/>
          <p:cNvSpPr/>
          <p:nvPr/>
        </p:nvSpPr>
        <p:spPr>
          <a:xfrm rot="5400000" flipV="1">
            <a:off x="3490191" y="2386445"/>
            <a:ext cx="914400" cy="561109"/>
          </a:xfrm>
          <a:prstGeom prst="flowChartManualInp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" name="Картина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696" b="97391" l="60274" r="82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1" t="19538" r="15020" b="2043"/>
          <a:stretch/>
        </p:blipFill>
        <p:spPr>
          <a:xfrm>
            <a:off x="7270010" y="1619826"/>
            <a:ext cx="563418" cy="1717963"/>
          </a:xfrm>
          <a:prstGeom prst="rect">
            <a:avLst/>
          </a:prstGeom>
        </p:spPr>
      </p:pic>
      <p:pic>
        <p:nvPicPr>
          <p:cNvPr id="16" name="Картина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5" b="96522" l="41096" r="57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73" r="40259"/>
          <a:stretch/>
        </p:blipFill>
        <p:spPr>
          <a:xfrm>
            <a:off x="6777348" y="1523998"/>
            <a:ext cx="424874" cy="1781175"/>
          </a:xfrm>
          <a:prstGeom prst="rect">
            <a:avLst/>
          </a:prstGeom>
        </p:spPr>
      </p:pic>
      <p:pic>
        <p:nvPicPr>
          <p:cNvPr id="17" name="Картина 1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652" l="17352" r="40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7" r="56642"/>
          <a:stretch/>
        </p:blipFill>
        <p:spPr>
          <a:xfrm>
            <a:off x="4491924" y="1376217"/>
            <a:ext cx="600364" cy="1961571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77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59" y="702379"/>
            <a:ext cx="1351766" cy="917447"/>
          </a:xfrm>
          <a:prstGeom prst="rect">
            <a:avLst/>
          </a:prstGeom>
        </p:spPr>
      </p:pic>
      <p:pic>
        <p:nvPicPr>
          <p:cNvPr id="20" name="Картина 1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652" l="17352" r="40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7" r="56642"/>
          <a:stretch/>
        </p:blipFill>
        <p:spPr>
          <a:xfrm rot="5400000">
            <a:off x="5704053" y="713649"/>
            <a:ext cx="600364" cy="1506722"/>
          </a:xfrm>
          <a:prstGeom prst="rect">
            <a:avLst/>
          </a:prstGeom>
        </p:spPr>
      </p:pic>
      <p:pic>
        <p:nvPicPr>
          <p:cNvPr id="21" name="Картина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696" b="97391" l="60274" r="821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1" t="19538" r="15020" b="2043"/>
          <a:stretch/>
        </p:blipFill>
        <p:spPr>
          <a:xfrm rot="16200000">
            <a:off x="5653109" y="440332"/>
            <a:ext cx="563418" cy="1349498"/>
          </a:xfrm>
          <a:prstGeom prst="rect">
            <a:avLst/>
          </a:prstGeom>
        </p:spPr>
      </p:pic>
      <p:pic>
        <p:nvPicPr>
          <p:cNvPr id="22" name="Картина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3" t="9207" r="8195" b="7615"/>
          <a:stretch/>
        </p:blipFill>
        <p:spPr>
          <a:xfrm>
            <a:off x="3794665" y="910937"/>
            <a:ext cx="723580" cy="7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2"/>
          <a:stretch/>
        </p:blipFill>
        <p:spPr>
          <a:xfrm>
            <a:off x="1834718" y="0"/>
            <a:ext cx="8522563" cy="68580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9" y="656070"/>
            <a:ext cx="4762500" cy="257175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28" y="224992"/>
            <a:ext cx="19050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2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2"/>
          <a:stretch/>
        </p:blipFill>
        <p:spPr>
          <a:xfrm>
            <a:off x="310718" y="-106218"/>
            <a:ext cx="8522563" cy="68580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08" y="279400"/>
            <a:ext cx="4414982" cy="294332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772" y="0"/>
            <a:ext cx="3449228" cy="36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2"/>
          <a:stretch/>
        </p:blipFill>
        <p:spPr>
          <a:xfrm>
            <a:off x="680172" y="0"/>
            <a:ext cx="8522563" cy="68580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27" y="187037"/>
            <a:ext cx="5715000" cy="30480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36" y="0"/>
            <a:ext cx="3319737" cy="22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3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</Words>
  <Application>Microsoft Office PowerPoint</Application>
  <PresentationFormat>Широк екран</PresentationFormat>
  <Paragraphs>2</Paragraphs>
  <Slides>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Потребител на Windows</dc:creator>
  <cp:lastModifiedBy>Потребител на Windows</cp:lastModifiedBy>
  <cp:revision>18</cp:revision>
  <dcterms:created xsi:type="dcterms:W3CDTF">2021-09-28T17:10:09Z</dcterms:created>
  <dcterms:modified xsi:type="dcterms:W3CDTF">2021-10-08T12:53:18Z</dcterms:modified>
</cp:coreProperties>
</file>