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-15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bg-BG" smtClean="0"/>
              <a:t>Щракнете, за да редактирате стила на подзаглавието в образеца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98276-BF29-48B8-84B0-A3E5EDCB8087}" type="datetimeFigureOut">
              <a:rPr lang="bg-BG" smtClean="0"/>
              <a:pPr/>
              <a:t>5.10.2021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16140-644A-43A4-B369-596030D19C47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3930754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98276-BF29-48B8-84B0-A3E5EDCB8087}" type="datetimeFigureOut">
              <a:rPr lang="bg-BG" smtClean="0"/>
              <a:pPr/>
              <a:t>5.10.2021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16140-644A-43A4-B369-596030D19C47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3050783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98276-BF29-48B8-84B0-A3E5EDCB8087}" type="datetimeFigureOut">
              <a:rPr lang="bg-BG" smtClean="0"/>
              <a:pPr/>
              <a:t>5.10.2021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16140-644A-43A4-B369-596030D19C47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3264051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98276-BF29-48B8-84B0-A3E5EDCB8087}" type="datetimeFigureOut">
              <a:rPr lang="bg-BG" smtClean="0"/>
              <a:pPr/>
              <a:t>5.10.2021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16140-644A-43A4-B369-596030D19C47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2326631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98276-BF29-48B8-84B0-A3E5EDCB8087}" type="datetimeFigureOut">
              <a:rPr lang="bg-BG" smtClean="0"/>
              <a:pPr/>
              <a:t>5.10.2021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16140-644A-43A4-B369-596030D19C47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2466597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98276-BF29-48B8-84B0-A3E5EDCB8087}" type="datetimeFigureOut">
              <a:rPr lang="bg-BG" smtClean="0"/>
              <a:pPr/>
              <a:t>5.10.2021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16140-644A-43A4-B369-596030D19C47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1838029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98276-BF29-48B8-84B0-A3E5EDCB8087}" type="datetimeFigureOut">
              <a:rPr lang="bg-BG" smtClean="0"/>
              <a:pPr/>
              <a:t>5.10.2021 г.</a:t>
            </a:fld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16140-644A-43A4-B369-596030D19C47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3684827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98276-BF29-48B8-84B0-A3E5EDCB8087}" type="datetimeFigureOut">
              <a:rPr lang="bg-BG" smtClean="0"/>
              <a:pPr/>
              <a:t>5.10.2021 г.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16140-644A-43A4-B369-596030D19C47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535895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98276-BF29-48B8-84B0-A3E5EDCB8087}" type="datetimeFigureOut">
              <a:rPr lang="bg-BG" smtClean="0"/>
              <a:pPr/>
              <a:t>5.10.2021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16140-644A-43A4-B369-596030D19C47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645198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98276-BF29-48B8-84B0-A3E5EDCB8087}" type="datetimeFigureOut">
              <a:rPr lang="bg-BG" smtClean="0"/>
              <a:pPr/>
              <a:t>5.10.2021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16140-644A-43A4-B369-596030D19C47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1038988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98276-BF29-48B8-84B0-A3E5EDCB8087}" type="datetimeFigureOut">
              <a:rPr lang="bg-BG" smtClean="0"/>
              <a:pPr/>
              <a:t>5.10.2021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16140-644A-43A4-B369-596030D19C47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3152961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B98276-BF29-48B8-84B0-A3E5EDCB8087}" type="datetimeFigureOut">
              <a:rPr lang="bg-BG" smtClean="0"/>
              <a:pPr/>
              <a:t>5.10.2021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C16140-644A-43A4-B369-596030D19C47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962899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артина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28" y="0"/>
            <a:ext cx="12189572" cy="6857999"/>
          </a:xfrm>
          <a:prstGeom prst="rect">
            <a:avLst/>
          </a:prstGeom>
        </p:spPr>
      </p:pic>
      <p:pic>
        <p:nvPicPr>
          <p:cNvPr id="2" name="Картина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  <p:pic>
        <p:nvPicPr>
          <p:cNvPr id="4" name="Картина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  <p:pic>
        <p:nvPicPr>
          <p:cNvPr id="5" name="Картина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7912"/>
          <a:stretch/>
        </p:blipFill>
        <p:spPr>
          <a:xfrm>
            <a:off x="3521616" y="-1"/>
            <a:ext cx="5146134" cy="6857999"/>
          </a:xfrm>
          <a:prstGeom prst="rect">
            <a:avLst/>
          </a:prstGeom>
        </p:spPr>
      </p:pic>
      <p:pic>
        <p:nvPicPr>
          <p:cNvPr id="6" name="Картина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966" b="19327"/>
          <a:stretch/>
        </p:blipFill>
        <p:spPr>
          <a:xfrm>
            <a:off x="3521616" y="-5300"/>
            <a:ext cx="5146134" cy="6863297"/>
          </a:xfrm>
          <a:prstGeom prst="rect">
            <a:avLst/>
          </a:prstGeom>
        </p:spPr>
      </p:pic>
      <p:pic>
        <p:nvPicPr>
          <p:cNvPr id="7" name="Картина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  <p:pic>
        <p:nvPicPr>
          <p:cNvPr id="8" name="Картина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  <p:pic>
        <p:nvPicPr>
          <p:cNvPr id="9" name="Картина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74231" y="0"/>
            <a:ext cx="5443538" cy="6858000"/>
          </a:xfrm>
          <a:prstGeom prst="rect">
            <a:avLst/>
          </a:prstGeom>
        </p:spPr>
      </p:pic>
      <p:pic>
        <p:nvPicPr>
          <p:cNvPr id="10" name="Картина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74231" y="0"/>
            <a:ext cx="5440903" cy="6858000"/>
          </a:xfrm>
          <a:prstGeom prst="rect">
            <a:avLst/>
          </a:prstGeom>
        </p:spPr>
      </p:pic>
      <p:pic>
        <p:nvPicPr>
          <p:cNvPr id="11" name="Картина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71596" y="0"/>
            <a:ext cx="5443538" cy="6858000"/>
          </a:xfrm>
          <a:prstGeom prst="rect">
            <a:avLst/>
          </a:prstGeom>
        </p:spPr>
      </p:pic>
      <p:pic>
        <p:nvPicPr>
          <p:cNvPr id="12" name="Картина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68961" y="0"/>
            <a:ext cx="5446173" cy="6858000"/>
          </a:xfrm>
          <a:prstGeom prst="rect">
            <a:avLst/>
          </a:prstGeom>
        </p:spPr>
      </p:pic>
      <p:pic>
        <p:nvPicPr>
          <p:cNvPr id="13" name="Картина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66326" y="0"/>
            <a:ext cx="5448808" cy="6858000"/>
          </a:xfrm>
          <a:prstGeom prst="rect">
            <a:avLst/>
          </a:prstGeom>
        </p:spPr>
      </p:pic>
      <p:pic>
        <p:nvPicPr>
          <p:cNvPr id="14" name="Картина 1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6"/>
          </a:xfrm>
          <a:prstGeom prst="rect">
            <a:avLst/>
          </a:prstGeom>
        </p:spPr>
      </p:pic>
      <p:pic>
        <p:nvPicPr>
          <p:cNvPr id="15" name="Картина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42036" y="-5302"/>
            <a:ext cx="3736996" cy="1423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26022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на Office">
  <a:themeElements>
    <a:clrScheme name="О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0</Words>
  <Application>Microsoft Office PowerPoint</Application>
  <PresentationFormat>По избор</PresentationFormat>
  <Paragraphs>0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</vt:i4>
      </vt:variant>
    </vt:vector>
  </HeadingPairs>
  <TitlesOfParts>
    <vt:vector size="2" baseType="lpstr">
      <vt:lpstr>Тема на Office</vt:lpstr>
      <vt:lpstr>Слайд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PowerPoint</dc:title>
  <dc:creator>Потребител на Windows</dc:creator>
  <cp:lastModifiedBy>User</cp:lastModifiedBy>
  <cp:revision>5</cp:revision>
  <dcterms:created xsi:type="dcterms:W3CDTF">2021-09-27T09:40:56Z</dcterms:created>
  <dcterms:modified xsi:type="dcterms:W3CDTF">2021-10-05T09:05:07Z</dcterms:modified>
</cp:coreProperties>
</file>